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3" r:id="rId4"/>
    <p:sldId id="260" r:id="rId5"/>
    <p:sldId id="272" r:id="rId6"/>
    <p:sldId id="261" r:id="rId7"/>
    <p:sldId id="266" r:id="rId8"/>
    <p:sldId id="271" r:id="rId9"/>
    <p:sldId id="265" r:id="rId10"/>
    <p:sldId id="267" r:id="rId11"/>
    <p:sldId id="269" r:id="rId12"/>
    <p:sldId id="259" r:id="rId13"/>
    <p:sldId id="270" r:id="rId14"/>
    <p:sldId id="26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79" d="100"/>
          <a:sy n="79" d="100"/>
        </p:scale>
        <p:origin x="61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18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04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78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7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66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13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8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52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59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10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22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CE400-4A10-4589-8430-2FC4E58D85E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6438B-B5D2-4322-8411-407F89C739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18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4.wav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10" Type="http://schemas.openxmlformats.org/officeDocument/2006/relationships/image" Target="../media/image25.png"/><Relationship Id="rId4" Type="http://schemas.openxmlformats.org/officeDocument/2006/relationships/audio" Target="../media/media4.wav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8.wav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10" Type="http://schemas.openxmlformats.org/officeDocument/2006/relationships/image" Target="../media/image25.png"/><Relationship Id="rId4" Type="http://schemas.openxmlformats.org/officeDocument/2006/relationships/audio" Target="../media/media8.wav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" y="0"/>
            <a:ext cx="12191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3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184" y="1562582"/>
            <a:ext cx="9839060" cy="33101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764" y="477950"/>
            <a:ext cx="2024110" cy="761451"/>
          </a:xfrm>
          <a:prstGeom prst="rect">
            <a:avLst/>
          </a:prstGeom>
        </p:spPr>
      </p:pic>
      <p:pic>
        <p:nvPicPr>
          <p:cNvPr id="7" name="纯钢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29170" y="4710455"/>
            <a:ext cx="468674" cy="468674"/>
          </a:xfrm>
          <a:prstGeom prst="rect">
            <a:avLst/>
          </a:prstGeom>
        </p:spPr>
      </p:pic>
      <p:pic>
        <p:nvPicPr>
          <p:cNvPr id="8" name="peiq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93857" y="4714228"/>
            <a:ext cx="481713" cy="481713"/>
          </a:xfrm>
          <a:prstGeom prst="rect">
            <a:avLst/>
          </a:prstGeom>
        </p:spPr>
      </p:pic>
      <p:pic>
        <p:nvPicPr>
          <p:cNvPr id="9" name="jm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19038" y="2704273"/>
            <a:ext cx="1664527" cy="166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387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047" y="2484597"/>
            <a:ext cx="2564353" cy="1647563"/>
          </a:xfrm>
          <a:prstGeom prst="rect">
            <a:avLst/>
          </a:prstGeom>
        </p:spPr>
      </p:pic>
      <p:pic>
        <p:nvPicPr>
          <p:cNvPr id="3" name="rst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1300" y="394257"/>
            <a:ext cx="3663910" cy="64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5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278" y="1924281"/>
            <a:ext cx="7380026" cy="3459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43" y="356068"/>
            <a:ext cx="2433856" cy="1355640"/>
          </a:xfrm>
          <a:prstGeom prst="rect">
            <a:avLst/>
          </a:prstGeom>
        </p:spPr>
      </p:pic>
      <p:pic>
        <p:nvPicPr>
          <p:cNvPr id="5" name="aj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98593" y="5149769"/>
            <a:ext cx="446590" cy="446590"/>
          </a:xfrm>
          <a:prstGeom prst="rect">
            <a:avLst/>
          </a:prstGeom>
        </p:spPr>
      </p:pic>
      <p:pic>
        <p:nvPicPr>
          <p:cNvPr id="6" name="j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9360" y="5115665"/>
            <a:ext cx="480693" cy="480693"/>
          </a:xfrm>
          <a:prstGeom prst="rect">
            <a:avLst/>
          </a:prstGeom>
        </p:spPr>
      </p:pic>
      <p:pic>
        <p:nvPicPr>
          <p:cNvPr id="7" name="jm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378864" y="3246699"/>
            <a:ext cx="450368" cy="4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9983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41" y="423944"/>
            <a:ext cx="2113032" cy="9515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08" y="1964093"/>
            <a:ext cx="10523294" cy="41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" y="0"/>
            <a:ext cx="1219118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78" y="4175447"/>
            <a:ext cx="5549297" cy="15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9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00" y="1647969"/>
            <a:ext cx="2316681" cy="14860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93" y="3398202"/>
            <a:ext cx="4803537" cy="1271525"/>
          </a:xfrm>
          <a:prstGeom prst="rect">
            <a:avLst/>
          </a:prstGeom>
        </p:spPr>
      </p:pic>
      <p:pic>
        <p:nvPicPr>
          <p:cNvPr id="4" name="原视频_无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40817" y="551919"/>
            <a:ext cx="3351467" cy="591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15" y="1063484"/>
            <a:ext cx="8582628" cy="5303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9" y="330539"/>
            <a:ext cx="1316230" cy="84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0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1" y="1591042"/>
            <a:ext cx="11771393" cy="49411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9" y="519868"/>
            <a:ext cx="1427041" cy="87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2" y="978050"/>
            <a:ext cx="11865498" cy="5879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7" y="404684"/>
            <a:ext cx="1485660" cy="92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6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96" y="512041"/>
            <a:ext cx="10369229" cy="5890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72" y="512041"/>
            <a:ext cx="1511820" cy="8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140" b="2174"/>
          <a:stretch/>
        </p:blipFill>
        <p:spPr>
          <a:xfrm>
            <a:off x="270510" y="1371559"/>
            <a:ext cx="11570970" cy="53645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9" y="497870"/>
            <a:ext cx="2091841" cy="8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tifs_visua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575" y="3328655"/>
            <a:ext cx="10564907" cy="29787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08094" y="2218765"/>
            <a:ext cx="8216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在传统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Transformer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模型上引入了相对位置编码，考虑了序列元素中的相对位置信息，这种做法能够有效提高模型在长序列建模任务上的表现。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08094" y="1498031"/>
            <a:ext cx="3585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AA2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Music Transformer</a:t>
            </a:r>
            <a:endParaRPr lang="zh-CN" altLang="en-US" sz="2400" dirty="0">
              <a:solidFill>
                <a:srgbClr val="FFAA2E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147" y="1552302"/>
            <a:ext cx="354947" cy="3446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06" y="243685"/>
            <a:ext cx="2115845" cy="9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065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006" y="4570907"/>
            <a:ext cx="5775917" cy="19736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50" y="2522709"/>
            <a:ext cx="5779453" cy="17848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883" y="714398"/>
            <a:ext cx="5895040" cy="16266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7823" y="1379671"/>
            <a:ext cx="2378100" cy="5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Performance RNN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7823" y="3415124"/>
            <a:ext cx="2772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Baseline Transformer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7823" y="5387842"/>
            <a:ext cx="253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AA2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Music Transformer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643" y="5397290"/>
            <a:ext cx="354947" cy="3446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95" y="3424408"/>
            <a:ext cx="342643" cy="3446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95" y="1468185"/>
            <a:ext cx="342643" cy="344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01" y="223370"/>
            <a:ext cx="2972313" cy="8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43</Words>
  <Application>Microsoft Office PowerPoint</Application>
  <PresentationFormat>宽屏</PresentationFormat>
  <Paragraphs>5</Paragraphs>
  <Slides>14</Slides>
  <Notes>0</Notes>
  <HiddenSlides>0</HiddenSlides>
  <MMClips>9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Yuqiu Zhao</dc:creator>
  <cp:lastModifiedBy>张 克驰</cp:lastModifiedBy>
  <cp:revision>24</cp:revision>
  <dcterms:created xsi:type="dcterms:W3CDTF">2019-08-12T16:36:44Z</dcterms:created>
  <dcterms:modified xsi:type="dcterms:W3CDTF">2019-08-21T02:25:56Z</dcterms:modified>
</cp:coreProperties>
</file>